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85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198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337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9542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132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4163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008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6178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873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242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566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00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36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820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86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899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1719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16" y="1447801"/>
            <a:ext cx="11845637" cy="2808316"/>
          </a:xfrm>
        </p:spPr>
        <p:txBody>
          <a:bodyPr/>
          <a:lstStyle/>
          <a:p>
            <a:pPr algn="ctr"/>
            <a:r>
              <a:rPr lang="en-IN" dirty="0"/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/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  <a:ea typeface="Segoe UI Emoji" panose="020B0502040204020203" pitchFamily="34" charset="0"/>
              </a:rPr>
              <a:t>INTRODUCTION </a:t>
            </a:r>
          </a:p>
        </p:txBody>
      </p:sp>
      <p:pic>
        <p:nvPicPr>
          <p:cNvPr id="1030" name="Picture 6" descr="Concept of Principles of Management: 14 Principles of Management, Q&amp;A">
            <a:extLst>
              <a:ext uri="{FF2B5EF4-FFF2-40B4-BE49-F238E27FC236}">
                <a16:creationId xmlns:a16="http://schemas.microsoft.com/office/drawing/2014/main" id="{37E012A1-44DE-4E8C-A1FF-4034ABD0B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1426975"/>
            <a:ext cx="9240253" cy="472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74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3E434-1C0F-49C6-A6AF-45B0AA505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8264"/>
          </a:xfrm>
        </p:spPr>
        <p:txBody>
          <a:bodyPr/>
          <a:lstStyle/>
          <a:p>
            <a:r>
              <a:rPr lang="en-IN" dirty="0"/>
              <a:t>Definitions of Management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5D11D2-466D-40E2-8B38-71F361E2F9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538" y="1620982"/>
            <a:ext cx="2884516" cy="2951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863823-5822-431A-95FB-5C39F9691BB4}"/>
              </a:ext>
            </a:extLst>
          </p:cNvPr>
          <p:cNvSpPr txBox="1"/>
          <p:nvPr/>
        </p:nvSpPr>
        <p:spPr>
          <a:xfrm>
            <a:off x="646111" y="4937760"/>
            <a:ext cx="10709073" cy="1362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is an art of knowing what to do when to do and see that it is done in the best and cheapest way.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77CCD6-426A-4D4B-83D4-241BDCADCAF5}"/>
              </a:ext>
            </a:extLst>
          </p:cNvPr>
          <p:cNvSpPr txBox="1"/>
          <p:nvPr/>
        </p:nvSpPr>
        <p:spPr>
          <a:xfrm>
            <a:off x="1507013" y="3194095"/>
            <a:ext cx="6026727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Fedrick Winslow Taylor </a:t>
            </a:r>
          </a:p>
        </p:txBody>
      </p:sp>
    </p:spTree>
    <p:extLst>
      <p:ext uri="{BB962C8B-B14F-4D97-AF65-F5344CB8AC3E}">
        <p14:creationId xmlns:p14="http://schemas.microsoft.com/office/powerpoint/2010/main" val="318377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CF76D-9377-4CFD-80BB-47A101F3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60198"/>
          </a:xfrm>
        </p:spPr>
        <p:txBody>
          <a:bodyPr/>
          <a:lstStyle/>
          <a:p>
            <a:r>
              <a:rPr lang="en-IN" dirty="0"/>
              <a:t>Definitions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E0C703-935D-4362-95AE-406C492695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905" y="781396"/>
            <a:ext cx="2884517" cy="31937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2445C1-DF33-4AA8-A247-46DBEB8672FD}"/>
              </a:ext>
            </a:extLst>
          </p:cNvPr>
          <p:cNvSpPr txBox="1"/>
          <p:nvPr/>
        </p:nvSpPr>
        <p:spPr>
          <a:xfrm>
            <a:off x="906087" y="3236021"/>
            <a:ext cx="66169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Harold Koontz</a:t>
            </a:r>
            <a:endParaRPr lang="en-IN" sz="2000" b="1" dirty="0"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BFD363-BFE0-4EBC-8267-F5C90BBCB666}"/>
              </a:ext>
            </a:extLst>
          </p:cNvPr>
          <p:cNvSpPr txBox="1"/>
          <p:nvPr/>
        </p:nvSpPr>
        <p:spPr>
          <a:xfrm>
            <a:off x="307570" y="4754724"/>
            <a:ext cx="11188931" cy="1065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</a:t>
            </a:r>
            <a:r>
              <a:rPr lang="en-IN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an art of getting things done through and with the people in formally organised groups. It is an art of creating an environment towards attainment of group goals. </a:t>
            </a:r>
          </a:p>
        </p:txBody>
      </p:sp>
    </p:spTree>
    <p:extLst>
      <p:ext uri="{BB962C8B-B14F-4D97-AF65-F5344CB8AC3E}">
        <p14:creationId xmlns:p14="http://schemas.microsoft.com/office/powerpoint/2010/main" val="130494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B4D7-6C29-4538-B477-E2BE73363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Definitions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BB271B-5F7E-4EC2-B074-4BB2F7DBE1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040" y="1961804"/>
            <a:ext cx="1878676" cy="20132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3ACB4A-EC61-476F-85E4-EC6A9DBFCA2E}"/>
              </a:ext>
            </a:extLst>
          </p:cNvPr>
          <p:cNvSpPr txBox="1"/>
          <p:nvPr/>
        </p:nvSpPr>
        <p:spPr>
          <a:xfrm>
            <a:off x="3048693" y="3236021"/>
            <a:ext cx="6097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Mary Parker Follett</a:t>
            </a:r>
            <a:endParaRPr lang="en-IN" sz="2000" dirty="0"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CADB46-4B00-462A-ACC9-54C20A60F409}"/>
              </a:ext>
            </a:extLst>
          </p:cNvPr>
          <p:cNvSpPr txBox="1"/>
          <p:nvPr/>
        </p:nvSpPr>
        <p:spPr>
          <a:xfrm>
            <a:off x="274320" y="5120640"/>
            <a:ext cx="10341033" cy="838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is the "art of getting things done through people.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149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54AE2-AC48-4140-BAF7-213DA987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 of Management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E46100-CF2B-4A32-8622-67C9843B93B7}"/>
              </a:ext>
            </a:extLst>
          </p:cNvPr>
          <p:cNvSpPr txBox="1"/>
          <p:nvPr/>
        </p:nvSpPr>
        <p:spPr>
          <a:xfrm>
            <a:off x="1030778" y="1754695"/>
            <a:ext cx="9110742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Continuous and never-ending process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889EB-5E60-4997-A933-A0256C73F40B}"/>
              </a:ext>
            </a:extLst>
          </p:cNvPr>
          <p:cNvSpPr txBox="1"/>
          <p:nvPr/>
        </p:nvSpPr>
        <p:spPr>
          <a:xfrm>
            <a:off x="1061017" y="2518756"/>
            <a:ext cx="7965671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Getting things done through people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EE33C-123C-4350-AD91-AF968559F333}"/>
              </a:ext>
            </a:extLst>
          </p:cNvPr>
          <p:cNvSpPr txBox="1"/>
          <p:nvPr/>
        </p:nvSpPr>
        <p:spPr>
          <a:xfrm>
            <a:off x="646111" y="3334041"/>
            <a:ext cx="51848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3.</a:t>
            </a:r>
            <a:r>
              <a:rPr lang="en-IN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 oriented 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90AC82-CE26-458A-A40B-99123B7DE4A9}"/>
              </a:ext>
            </a:extLst>
          </p:cNvPr>
          <p:cNvSpPr txBox="1"/>
          <p:nvPr/>
        </p:nvSpPr>
        <p:spPr>
          <a:xfrm flipH="1">
            <a:off x="954157" y="4187687"/>
            <a:ext cx="90181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Multidisciplinary in nature</a:t>
            </a:r>
            <a:endParaRPr lang="en-IN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9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256CB7-5747-4903-A3DB-508803CBBFC1}"/>
              </a:ext>
            </a:extLst>
          </p:cNvPr>
          <p:cNvSpPr txBox="1"/>
          <p:nvPr/>
        </p:nvSpPr>
        <p:spPr>
          <a:xfrm>
            <a:off x="775252" y="1729409"/>
            <a:ext cx="8461513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 A group and not an individual activity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0011F7-9EA5-47C2-99D4-EEAC75581EE7}"/>
              </a:ext>
            </a:extLst>
          </p:cNvPr>
          <p:cNvSpPr txBox="1"/>
          <p:nvPr/>
        </p:nvSpPr>
        <p:spPr>
          <a:xfrm>
            <a:off x="523462" y="2415750"/>
            <a:ext cx="9356034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6.   Aided but not replaced by computers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AB8F1E-0542-469E-8F66-E4297C37D2A8}"/>
              </a:ext>
            </a:extLst>
          </p:cNvPr>
          <p:cNvSpPr txBox="1"/>
          <p:nvPr/>
        </p:nvSpPr>
        <p:spPr>
          <a:xfrm>
            <a:off x="775253" y="3102091"/>
            <a:ext cx="8370824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 Both an art and science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64FD54-B238-4B9B-9169-16D4BF0A35F5}"/>
              </a:ext>
            </a:extLst>
          </p:cNvPr>
          <p:cNvSpPr txBox="1"/>
          <p:nvPr/>
        </p:nvSpPr>
        <p:spPr>
          <a:xfrm>
            <a:off x="684566" y="3788432"/>
            <a:ext cx="8461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8.   </a:t>
            </a: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is all pervasive</a:t>
            </a: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2C548-2222-4035-AB87-330226A8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1647"/>
          </a:xfrm>
        </p:spPr>
        <p:txBody>
          <a:bodyPr/>
          <a:lstStyle/>
          <a:p>
            <a:r>
              <a:rPr lang="en-IN" dirty="0"/>
              <a:t>Features of Management </a:t>
            </a:r>
          </a:p>
        </p:txBody>
      </p:sp>
    </p:spTree>
    <p:extLst>
      <p:ext uri="{BB962C8B-B14F-4D97-AF65-F5344CB8AC3E}">
        <p14:creationId xmlns:p14="http://schemas.microsoft.com/office/powerpoint/2010/main" val="394125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 of Management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3DF607-D995-4E50-8ABB-4DBC751C456C}"/>
              </a:ext>
            </a:extLst>
          </p:cNvPr>
          <p:cNvSpPr txBox="1"/>
          <p:nvPr/>
        </p:nvSpPr>
        <p:spPr>
          <a:xfrm>
            <a:off x="727423" y="2043947"/>
            <a:ext cx="5997573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  Management is intangible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3809D8-5A17-49FE-904F-B11E9B9A574A}"/>
              </a:ext>
            </a:extLst>
          </p:cNvPr>
          <p:cNvSpPr txBox="1"/>
          <p:nvPr/>
        </p:nvSpPr>
        <p:spPr>
          <a:xfrm>
            <a:off x="510209" y="2873087"/>
            <a:ext cx="8635867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 Dynamic in nature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245944-EDCC-4331-B1AB-E82949030645}"/>
              </a:ext>
            </a:extLst>
          </p:cNvPr>
          <p:cNvSpPr txBox="1"/>
          <p:nvPr/>
        </p:nvSpPr>
        <p:spPr>
          <a:xfrm>
            <a:off x="646111" y="3702227"/>
            <a:ext cx="8499965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 Situational in nature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532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Need not be an ownership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69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</TotalTime>
  <Words>183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Century Gothic</vt:lpstr>
      <vt:lpstr>Wingdings 3</vt:lpstr>
      <vt:lpstr>Ion</vt:lpstr>
      <vt:lpstr>COMMERCE –III ( MF) </vt:lpstr>
      <vt:lpstr>INTRODUCTION </vt:lpstr>
      <vt:lpstr>Definitions of Management </vt:lpstr>
      <vt:lpstr>Definitions </vt:lpstr>
      <vt:lpstr>Definitions </vt:lpstr>
      <vt:lpstr>Features of Management </vt:lpstr>
      <vt:lpstr>Features of Management </vt:lpstr>
      <vt:lpstr>Features of Management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Sumita Shankar</cp:lastModifiedBy>
  <cp:revision>11</cp:revision>
  <dcterms:created xsi:type="dcterms:W3CDTF">2020-07-28T09:10:53Z</dcterms:created>
  <dcterms:modified xsi:type="dcterms:W3CDTF">2020-08-06T15:58:01Z</dcterms:modified>
</cp:coreProperties>
</file>